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E54C4-CCC0-AACF-440E-08EF6AE0E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048D46-E720-A005-87BA-9832D88BD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2CC8A7-96E8-4D46-5D25-18D15D981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3155A-8D84-4ED0-B583-DDEF2C7560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8676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AAD3A6-6106-DC5E-72D1-DE2ABAE43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B7DFC5-5236-00BB-C823-744C3AAF7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6674BD-3545-B0B0-766B-15C2EF0E8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8F5B47-7DA1-43E4-AE50-F86CD44F30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6317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F396A-97AE-3B16-75EC-B8D78BED8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7DADB-2F6B-0107-47AE-21C5A4A8D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7453DD-73B8-D1A2-E266-E74025919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55E27-D1A9-434D-9B93-62809C127F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5770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183AF8-BAD3-63B0-0EFC-8B9AD1F47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06D63-4223-A60D-A966-6D0CBA19E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AB361C-109F-4246-36D3-64F7BD593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207EB-722A-452F-8542-CB04BAD37F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5259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599550-70DF-1D76-4F61-535CC4F51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2EF0A7-B2F8-AD5E-C21B-0299DF4AB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57D351-7942-41DA-1A01-BC7144245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87039-5EFB-4F60-803F-269C69D002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4775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C98287B-277C-3927-8220-BBB982FBE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F9F69CA-D61A-C519-0914-3AFC43B04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7208AAA-7823-F4B7-E58B-00F78A1CBA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1BB72-FDA3-446E-91C5-9C2503010B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55505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4C1327F-F6F1-4C39-6B30-56CCCD48B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0B33766-D9E0-2FA3-4DE4-9676B589E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80A8216-9DD9-7355-1F6D-C3FD90235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9EFDE-4673-42E5-969C-5F14FBA42A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91661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BC99C35B-C58F-5034-2777-7E71C3914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2261DF1-3FEC-3FC1-2A39-FB26F564C2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4A5A834-F200-EE80-0058-02701F917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7665A-895A-4655-B407-1C93AAA4D9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06507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CF8A7E09-28FB-4E3C-8FB7-1DEDCA725C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8E3173F-F5C1-137B-7FF5-01F9EABB25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7DA8D2A3-ABD8-FFE5-DADC-228391DE1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35830-1A34-40CE-ADEF-EEA66FF057E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08566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ACD94A1-A4C3-D73D-6AD2-03002D0EB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A645A57-2A63-14C7-665A-B2DB3CA1E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3F9EB2-EDC8-455C-FF60-1294D8655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558DD-7857-4153-AD2F-AD6F434507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2316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D56A5ED-7675-D606-F5DA-C361A96F43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944857D-7A7C-E21D-6FC6-2BFE67142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814C3E6-7696-DFE1-9049-4CE808CAAA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B704F-208E-4CE1-9601-84AB6BC6C0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9721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78222AC-4F81-8978-7DF6-58191A2EED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D13B688-AAA0-B62A-3876-7CF2A8438F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55AED-8FF0-ABF6-8078-8F144DCFF0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B3FBB9-1693-EF85-2D46-C502F8FE4E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67A83-81EC-ED49-7A87-BC2CBC9924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4F849E-3D9E-49B4-9DB8-CCE2AC531D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B297B0B9-6AAE-0080-AF42-26C6296B77E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524000" y="1379538"/>
            <a:ext cx="9144000" cy="4098925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O Jesus, Saviour, hear my cry,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And all my need just now supply!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New power I want, and strength and light,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That I may conquer in the fight.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O let me have, </a:t>
            </a:r>
            <a:r>
              <a:rPr lang="en-AU" altLang="en-US" sz="4000" dirty="0" err="1">
                <a:cs typeface="Times New Roman" panose="02020603050405020304" pitchFamily="18" charset="0"/>
              </a:rPr>
              <a:t>where'er</a:t>
            </a:r>
            <a:r>
              <a:rPr lang="en-AU" altLang="en-US" sz="4000" dirty="0">
                <a:cs typeface="Times New Roman" panose="02020603050405020304" pitchFamily="18" charset="0"/>
              </a:rPr>
              <a:t> I go,</a:t>
            </a:r>
          </a:p>
          <a:p>
            <a:pPr algn="ctr">
              <a:buFontTx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Thy strength to conquer every foe!</a:t>
            </a:r>
            <a:r>
              <a:rPr lang="en-US" altLang="en-US" sz="4000" dirty="0"/>
              <a:t> </a:t>
            </a:r>
            <a:endParaRPr lang="en-US" altLang="en-US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4609A40F-680C-E3CB-F346-88A0FE8EA08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271588" y="914400"/>
            <a:ext cx="9864725" cy="4675188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200">
                <a:cs typeface="Times New Roman" panose="02020603050405020304" pitchFamily="18" charset="0"/>
              </a:rPr>
              <a:t>Verse 2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need thy love my heart to fill,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To tell to all thy blessèd will,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to the hopeless souls make known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The power that dwells in thee alone;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then wherever I shall go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Thy power shall conquer every foe.</a:t>
            </a:r>
            <a:r>
              <a:rPr lang="en-US" altLang="en-US" sz="4000"/>
              <a:t> </a:t>
            </a:r>
            <a:endParaRPr lang="en-US" altLang="en-US" sz="4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224D9975-8D32-C41E-6B24-4FC7DBD186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914400"/>
            <a:ext cx="9793288" cy="5562600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>
                <a:cs typeface="Times New Roman" panose="02020603050405020304" pitchFamily="18" charset="0"/>
              </a:rPr>
              <a:t>Verse 3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 make my life one blazing fire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Of pure and fervent heart‑desire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The lost to find, the low to raise,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give them cause thy name to praise,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Because wherever I may go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show thy power to every foe!</a:t>
            </a:r>
            <a:r>
              <a:rPr lang="en-US" altLang="en-US" sz="4000"/>
              <a:t> </a:t>
            </a:r>
            <a:endParaRPr lang="en-US" altLang="en-US" sz="4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7A62081F-A162-9E89-3A91-B54AF9A7E42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127125" y="914400"/>
            <a:ext cx="10298113" cy="4675188"/>
          </a:xfrm>
        </p:spPr>
        <p:txBody>
          <a:bodyPr/>
          <a:lstStyle/>
          <a:p>
            <a:pPr algn="ctr">
              <a:buFontTx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Verse 4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Let love be first, let love be last,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Its light o'er all my life be cast;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Come now, my Saviour, from above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deluge all my soul with love,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So that wherever I may go</a:t>
            </a:r>
          </a:p>
          <a:p>
            <a:pPr algn="ctr">
              <a:buFontTx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Thy love shall conquer every foe.</a:t>
            </a:r>
            <a:endParaRPr lang="en-US" altLang="en-US" sz="1800"/>
          </a:p>
        </p:txBody>
      </p:sp>
      <p:sp>
        <p:nvSpPr>
          <p:cNvPr id="5123" name="TextBox 8">
            <a:extLst>
              <a:ext uri="{FF2B5EF4-FFF2-40B4-BE49-F238E27FC236}">
                <a16:creationId xmlns:a16="http://schemas.microsoft.com/office/drawing/2014/main" id="{76A961CB-C4D6-84B5-4C18-41FE4814A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92825"/>
            <a:ext cx="2663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O Jesus, Saviour, hear my cry </a:t>
            </a:r>
          </a:p>
          <a:p>
            <a:pPr eaLnBrk="1" hangingPunct="1"/>
            <a:r>
              <a:rPr lang="en-US" altLang="en-US" sz="1100"/>
              <a:t>Thomas Charles Marshall (1854-1942)</a:t>
            </a:r>
          </a:p>
          <a:p>
            <a:pPr eaLnBrk="1" hangingPunct="1"/>
            <a:r>
              <a:rPr lang="en-US" altLang="en-US" sz="1100"/>
              <a:t>© The General of The Salvation Army 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219</Words>
  <Application>Microsoft Office PowerPoint</Application>
  <PresentationFormat>Widescreen</PresentationFormat>
  <Paragraphs>31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620 – vs 1</dc:title>
  <dc:creator>Perth Fortress</dc:creator>
  <cp:lastModifiedBy>Narelle Wheaton</cp:lastModifiedBy>
  <cp:revision>3</cp:revision>
  <dcterms:created xsi:type="dcterms:W3CDTF">2000-06-16T01:51:39Z</dcterms:created>
  <dcterms:modified xsi:type="dcterms:W3CDTF">2023-07-27T02:56:26Z</dcterms:modified>
</cp:coreProperties>
</file>